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432" r:id="rId4"/>
    <p:sldId id="435" r:id="rId5"/>
    <p:sldId id="258" r:id="rId6"/>
    <p:sldId id="434" r:id="rId7"/>
    <p:sldId id="441" r:id="rId8"/>
    <p:sldId id="260" r:id="rId9"/>
    <p:sldId id="276" r:id="rId10"/>
    <p:sldId id="378" r:id="rId11"/>
    <p:sldId id="400" r:id="rId12"/>
    <p:sldId id="401" r:id="rId13"/>
    <p:sldId id="433" r:id="rId14"/>
    <p:sldId id="442" r:id="rId15"/>
    <p:sldId id="431" r:id="rId16"/>
    <p:sldId id="443" r:id="rId17"/>
    <p:sldId id="439" r:id="rId18"/>
    <p:sldId id="440" r:id="rId19"/>
    <p:sldId id="430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17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4.pn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50BF34-58A5-5445-9BD7-C0CA5478D327}" type="datetimeFigureOut">
              <a:rPr lang="en-US" smtClean="0"/>
              <a:t>9/26/19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2866F8-2DED-6642-8526-7647360B7B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04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3781F3-3142-D24B-94DB-B30AAA0B8E3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878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coral cay archipelago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3781F3-3142-D24B-94DB-B30AAA0B8E3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7462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3781F3-3142-D24B-94DB-B30AAA0B8E3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6413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3781F3-3142-D24B-94DB-B30AAA0B8E3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6300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3781F3-3142-D24B-94DB-B30AAA0B8E3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9001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129FF-3387-7945-AEE0-62D78C725CF5}" type="datetimeFigureOut">
              <a:rPr lang="en-US" smtClean="0"/>
              <a:t>9/26/19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65A65-1377-5545-BB8A-C48AA861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159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129FF-3387-7945-AEE0-62D78C725CF5}" type="datetimeFigureOut">
              <a:rPr lang="en-US" smtClean="0"/>
              <a:t>9/26/19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65A65-1377-5545-BB8A-C48AA861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248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129FF-3387-7945-AEE0-62D78C725CF5}" type="datetimeFigureOut">
              <a:rPr lang="en-US" smtClean="0"/>
              <a:t>9/26/19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65A65-1377-5545-BB8A-C48AA861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474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129FF-3387-7945-AEE0-62D78C725CF5}" type="datetimeFigureOut">
              <a:rPr lang="en-US" smtClean="0"/>
              <a:t>9/26/19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65A65-1377-5545-BB8A-C48AA861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209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129FF-3387-7945-AEE0-62D78C725CF5}" type="datetimeFigureOut">
              <a:rPr lang="en-US" smtClean="0"/>
              <a:t>9/26/19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65A65-1377-5545-BB8A-C48AA861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669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129FF-3387-7945-AEE0-62D78C725CF5}" type="datetimeFigureOut">
              <a:rPr lang="en-US" smtClean="0"/>
              <a:t>9/26/19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65A65-1377-5545-BB8A-C48AA861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959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129FF-3387-7945-AEE0-62D78C725CF5}" type="datetimeFigureOut">
              <a:rPr lang="en-US" smtClean="0"/>
              <a:t>9/26/19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65A65-1377-5545-BB8A-C48AA861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396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129FF-3387-7945-AEE0-62D78C725CF5}" type="datetimeFigureOut">
              <a:rPr lang="en-US" smtClean="0"/>
              <a:t>9/26/19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65A65-1377-5545-BB8A-C48AA861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657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129FF-3387-7945-AEE0-62D78C725CF5}" type="datetimeFigureOut">
              <a:rPr lang="en-US" smtClean="0"/>
              <a:t>9/26/19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65A65-1377-5545-BB8A-C48AA861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625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129FF-3387-7945-AEE0-62D78C725CF5}" type="datetimeFigureOut">
              <a:rPr lang="en-US" smtClean="0"/>
              <a:t>9/26/19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65A65-1377-5545-BB8A-C48AA861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401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0129FF-3387-7945-AEE0-62D78C725CF5}" type="datetimeFigureOut">
              <a:rPr lang="en-US" smtClean="0"/>
              <a:t>9/26/19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D65A65-1377-5545-BB8A-C48AA861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532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0129FF-3387-7945-AEE0-62D78C725CF5}" type="datetimeFigureOut">
              <a:rPr lang="en-US" smtClean="0"/>
              <a:t>9/26/19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D65A65-1377-5545-BB8A-C48AA861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105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outdoor, sky, green&#10;&#10;Description automatically generated">
            <a:extLst>
              <a:ext uri="{FF2B5EF4-FFF2-40B4-BE49-F238E27FC236}">
                <a16:creationId xmlns:a16="http://schemas.microsoft.com/office/drawing/2014/main" id="{0DAE19A6-58CC-5F47-9964-43F7C5A95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40636" y="0"/>
            <a:ext cx="10328057" cy="77460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52189C-8BAD-B94A-BF2D-146D1F36C1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3853" y="798591"/>
            <a:ext cx="6858000" cy="1790700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Bodoni 72 Smallcaps Book" pitchFamily="2" charset="0"/>
              </a:rPr>
              <a:t>Introduction to Acoustic Telemetry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6A0D42-0935-3B4E-ABAD-38D26BB74A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5642" y="5386503"/>
            <a:ext cx="6858000" cy="1241822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Bodoni 72 Smallcaps Book" pitchFamily="2" charset="0"/>
              </a:rPr>
              <a:t>Jake Brownscombe, </a:t>
            </a:r>
            <a:r>
              <a:rPr lang="en-US" dirty="0">
                <a:latin typeface="Bembo" panose="02020502050201020203" pitchFamily="18" charset="0"/>
              </a:rPr>
              <a:t>PhD</a:t>
            </a:r>
          </a:p>
          <a:p>
            <a:r>
              <a:rPr lang="en-US" dirty="0">
                <a:latin typeface="Bodoni 72 Smallcaps Book" pitchFamily="2" charset="0"/>
              </a:rPr>
              <a:t>Banting Postdoctoral Fellow</a:t>
            </a:r>
          </a:p>
          <a:p>
            <a:r>
              <a:rPr lang="en-US" dirty="0">
                <a:latin typeface="Bodoni 72 Smallcaps Book" pitchFamily="2" charset="0"/>
              </a:rPr>
              <a:t>Dalhousie University </a:t>
            </a:r>
          </a:p>
        </p:txBody>
      </p:sp>
    </p:spTree>
    <p:extLst>
      <p:ext uri="{BB962C8B-B14F-4D97-AF65-F5344CB8AC3E}">
        <p14:creationId xmlns:p14="http://schemas.microsoft.com/office/powerpoint/2010/main" val="25201068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9B56783-BC9D-8C4E-9B6B-149C663D2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81879"/>
            <a:ext cx="9144000" cy="5894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7656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435275A-9A8A-2544-B422-4E803D4EE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E8C58BA-BF25-E54E-96D4-07759FE28F82}"/>
              </a:ext>
            </a:extLst>
          </p:cNvPr>
          <p:cNvSpPr txBox="1"/>
          <p:nvPr/>
        </p:nvSpPr>
        <p:spPr>
          <a:xfrm>
            <a:off x="1817370" y="2811780"/>
            <a:ext cx="19316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FACT, </a:t>
            </a:r>
            <a:r>
              <a:rPr lang="en-US" dirty="0" err="1">
                <a:solidFill>
                  <a:schemeClr val="bg1"/>
                </a:solidFill>
              </a:rPr>
              <a:t>iTAG</a:t>
            </a:r>
            <a:r>
              <a:rPr lang="en-US" dirty="0">
                <a:solidFill>
                  <a:schemeClr val="bg1"/>
                </a:solidFill>
              </a:rPr>
              <a:t>, MATOS (ACT), OTN</a:t>
            </a:r>
          </a:p>
        </p:txBody>
      </p:sp>
    </p:spTree>
    <p:extLst>
      <p:ext uri="{BB962C8B-B14F-4D97-AF65-F5344CB8AC3E}">
        <p14:creationId xmlns:p14="http://schemas.microsoft.com/office/powerpoint/2010/main" val="18684135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F217E24-AD92-2A46-876C-4638816900D1}"/>
              </a:ext>
            </a:extLst>
          </p:cNvPr>
          <p:cNvSpPr txBox="1"/>
          <p:nvPr/>
        </p:nvSpPr>
        <p:spPr>
          <a:xfrm>
            <a:off x="2669095" y="5209498"/>
            <a:ext cx="452004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Permit (</a:t>
            </a:r>
            <a:r>
              <a:rPr lang="en-US" sz="2700" i="1" dirty="0">
                <a:solidFill>
                  <a:schemeClr val="bg1"/>
                </a:solidFill>
              </a:rPr>
              <a:t>Trachinotus falcatus)</a:t>
            </a:r>
          </a:p>
        </p:txBody>
      </p:sp>
      <p:pic>
        <p:nvPicPr>
          <p:cNvPr id="6" name="Picture 5" descr="IMG_4541.JPG">
            <a:extLst>
              <a:ext uri="{FF2B5EF4-FFF2-40B4-BE49-F238E27FC236}">
                <a16:creationId xmlns:a16="http://schemas.microsoft.com/office/drawing/2014/main" id="{A81D40FA-E572-B940-B33E-BF885260EB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5285" y="0"/>
            <a:ext cx="1032553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56A399E-4D13-9546-8C9C-5B3BA56E89F3}"/>
              </a:ext>
            </a:extLst>
          </p:cNvPr>
          <p:cNvSpPr txBox="1"/>
          <p:nvPr/>
        </p:nvSpPr>
        <p:spPr>
          <a:xfrm>
            <a:off x="1720273" y="5802997"/>
            <a:ext cx="6026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Permit (</a:t>
            </a:r>
            <a:r>
              <a:rPr lang="en-US" sz="3600" i="1" dirty="0">
                <a:solidFill>
                  <a:schemeClr val="bg1"/>
                </a:solidFill>
              </a:rPr>
              <a:t>Trachinotus falcatus)</a:t>
            </a:r>
          </a:p>
        </p:txBody>
      </p:sp>
    </p:spTree>
    <p:extLst>
      <p:ext uri="{BB962C8B-B14F-4D97-AF65-F5344CB8AC3E}">
        <p14:creationId xmlns:p14="http://schemas.microsoft.com/office/powerpoint/2010/main" val="33953753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D2F8E70-36F8-C24C-9D9E-8E577D266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640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10D5A9-8205-2344-9D9B-5C09630954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30" t="28829" b="28649"/>
          <a:stretch/>
        </p:blipFill>
        <p:spPr>
          <a:xfrm>
            <a:off x="846168" y="191193"/>
            <a:ext cx="7241599" cy="617978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631D6D6-EAC0-174E-8E2B-E0C81A94FB43}"/>
              </a:ext>
            </a:extLst>
          </p:cNvPr>
          <p:cNvSpPr/>
          <p:nvPr/>
        </p:nvSpPr>
        <p:spPr>
          <a:xfrm>
            <a:off x="675861" y="191192"/>
            <a:ext cx="7573617" cy="451995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6293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10D5A9-8205-2344-9D9B-5C09630954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30" t="28829" b="28649"/>
          <a:stretch/>
        </p:blipFill>
        <p:spPr>
          <a:xfrm>
            <a:off x="846168" y="191193"/>
            <a:ext cx="7241599" cy="6179789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7D1C1211-200D-BD45-B0CE-49A87664457C}"/>
              </a:ext>
            </a:extLst>
          </p:cNvPr>
          <p:cNvSpPr/>
          <p:nvPr/>
        </p:nvSpPr>
        <p:spPr>
          <a:xfrm>
            <a:off x="1630017" y="3160644"/>
            <a:ext cx="2156792" cy="9144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30897354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98528E-B448-3944-BF99-54345F8108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85800"/>
            <a:ext cx="9144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636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FE229556-0DAB-AA41-8FBB-4857D9AD1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81"/>
            <a:ext cx="5604299" cy="3108114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6ADB81C-949E-0845-9C71-DB50A188DEA2}"/>
              </a:ext>
            </a:extLst>
          </p:cNvPr>
          <p:cNvGrpSpPr/>
          <p:nvPr/>
        </p:nvGrpSpPr>
        <p:grpSpPr>
          <a:xfrm>
            <a:off x="2304003" y="2851019"/>
            <a:ext cx="6799815" cy="4026859"/>
            <a:chOff x="1485385" y="1556803"/>
            <a:chExt cx="6799815" cy="4026859"/>
          </a:xfrm>
        </p:grpSpPr>
        <p:pic>
          <p:nvPicPr>
            <p:cNvPr id="6" name="Picture 5" descr="A close up of a map&#13;&#10;&#13;&#10;Description automatically generated">
              <a:extLst>
                <a:ext uri="{FF2B5EF4-FFF2-40B4-BE49-F238E27FC236}">
                  <a16:creationId xmlns:a16="http://schemas.microsoft.com/office/drawing/2014/main" id="{504DC2F4-F5D4-0A41-B38A-840106FF05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85385" y="2087399"/>
              <a:ext cx="5604304" cy="3496263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6D041A71-3FA5-1746-B55A-7AE9E22968D0}"/>
                </a:ext>
              </a:extLst>
            </p:cNvPr>
            <p:cNvCxnSpPr/>
            <p:nvPr/>
          </p:nvCxnSpPr>
          <p:spPr>
            <a:xfrm>
              <a:off x="4314007" y="2319207"/>
              <a:ext cx="0" cy="648730"/>
            </a:xfrm>
            <a:prstGeom prst="straightConnector1">
              <a:avLst/>
            </a:prstGeom>
            <a:ln w="7302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AC293CC-308C-DC41-BFAE-655B56C8DC86}"/>
                </a:ext>
              </a:extLst>
            </p:cNvPr>
            <p:cNvSpPr txBox="1"/>
            <p:nvPr/>
          </p:nvSpPr>
          <p:spPr>
            <a:xfrm>
              <a:off x="3041261" y="1823379"/>
              <a:ext cx="231539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Raw detections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D9C85C53-F1F7-8647-8FE2-4F2FF08062D1}"/>
                </a:ext>
              </a:extLst>
            </p:cNvPr>
            <p:cNvCxnSpPr/>
            <p:nvPr/>
          </p:nvCxnSpPr>
          <p:spPr>
            <a:xfrm>
              <a:off x="6281820" y="2042670"/>
              <a:ext cx="0" cy="648730"/>
            </a:xfrm>
            <a:prstGeom prst="straightConnector1">
              <a:avLst/>
            </a:prstGeom>
            <a:ln w="7302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B8BDFE4-97E2-7E46-8580-DB26E6EE94D2}"/>
                </a:ext>
              </a:extLst>
            </p:cNvPr>
            <p:cNvSpPr txBox="1"/>
            <p:nvPr/>
          </p:nvSpPr>
          <p:spPr>
            <a:xfrm>
              <a:off x="5356653" y="1556803"/>
              <a:ext cx="29285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Corrected detections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044144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0B6594-1D97-3247-A48C-0FF234011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896" y="3551826"/>
            <a:ext cx="8338930" cy="298445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B5C8A34-7222-CF4D-A15C-484ADC33B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896" y="522009"/>
            <a:ext cx="8230348" cy="2675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07183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B6F93A-4EFF-2848-BE48-D8F111CE3D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699" b="5834"/>
          <a:stretch/>
        </p:blipFill>
        <p:spPr>
          <a:xfrm>
            <a:off x="993320" y="910590"/>
            <a:ext cx="6755130" cy="64551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56F5CD2-DC6E-884A-89C5-A681E4582F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8433"/>
          <a:stretch/>
        </p:blipFill>
        <p:spPr>
          <a:xfrm>
            <a:off x="993320" y="0"/>
            <a:ext cx="6755130" cy="9105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9E92EDE-9625-1D41-BF88-77A7FFB0B9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5550" y="1556102"/>
            <a:ext cx="6056682" cy="530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944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56A399E-4D13-9546-8C9C-5B3BA56E89F3}"/>
              </a:ext>
            </a:extLst>
          </p:cNvPr>
          <p:cNvSpPr txBox="1"/>
          <p:nvPr/>
        </p:nvSpPr>
        <p:spPr>
          <a:xfrm>
            <a:off x="1720273" y="5802997"/>
            <a:ext cx="6026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Permit (</a:t>
            </a:r>
            <a:r>
              <a:rPr lang="en-US" sz="3600" i="1" dirty="0">
                <a:solidFill>
                  <a:schemeClr val="bg1"/>
                </a:solidFill>
              </a:rPr>
              <a:t>Trachinotus falcatus)</a:t>
            </a:r>
          </a:p>
        </p:txBody>
      </p:sp>
      <p:pic>
        <p:nvPicPr>
          <p:cNvPr id="8" name="Picture 7" descr="tagged permit.jpg">
            <a:extLst>
              <a:ext uri="{FF2B5EF4-FFF2-40B4-BE49-F238E27FC236}">
                <a16:creationId xmlns:a16="http://schemas.microsoft.com/office/drawing/2014/main" id="{FFDE981E-E670-3542-9FB8-A427772E10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10" y="0"/>
            <a:ext cx="7781179" cy="686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876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56A399E-4D13-9546-8C9C-5B3BA56E89F3}"/>
              </a:ext>
            </a:extLst>
          </p:cNvPr>
          <p:cNvSpPr txBox="1"/>
          <p:nvPr/>
        </p:nvSpPr>
        <p:spPr>
          <a:xfrm>
            <a:off x="1720273" y="5802997"/>
            <a:ext cx="6026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Permit (</a:t>
            </a:r>
            <a:r>
              <a:rPr lang="en-US" sz="3600" i="1" dirty="0">
                <a:solidFill>
                  <a:schemeClr val="bg1"/>
                </a:solidFill>
              </a:rPr>
              <a:t>Trachinotus falcatus)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5572C3-678C-2545-A3B4-7114043DD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273" y="906524"/>
            <a:ext cx="6533861" cy="581893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AAAC934-318E-3843-8521-CC8C954C48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819"/>
          <a:stretch/>
        </p:blipFill>
        <p:spPr>
          <a:xfrm>
            <a:off x="178904" y="33944"/>
            <a:ext cx="4152311" cy="2083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956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56A399E-4D13-9546-8C9C-5B3BA56E89F3}"/>
              </a:ext>
            </a:extLst>
          </p:cNvPr>
          <p:cNvSpPr txBox="1"/>
          <p:nvPr/>
        </p:nvSpPr>
        <p:spPr>
          <a:xfrm>
            <a:off x="1720273" y="5802997"/>
            <a:ext cx="6026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Permit (</a:t>
            </a:r>
            <a:r>
              <a:rPr lang="en-US" sz="3600" i="1" dirty="0">
                <a:solidFill>
                  <a:schemeClr val="bg1"/>
                </a:solidFill>
              </a:rPr>
              <a:t>Trachinotus falcatus)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5572C3-678C-2545-A3B4-7114043DD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273" y="906524"/>
            <a:ext cx="6533861" cy="581893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AAAC934-318E-3843-8521-CC8C954C48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819"/>
          <a:stretch/>
        </p:blipFill>
        <p:spPr>
          <a:xfrm>
            <a:off x="178904" y="33944"/>
            <a:ext cx="4152311" cy="208309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507B131-409D-014C-BB68-8D8C25EB6B85}"/>
              </a:ext>
            </a:extLst>
          </p:cNvPr>
          <p:cNvSpPr/>
          <p:nvPr/>
        </p:nvSpPr>
        <p:spPr>
          <a:xfrm>
            <a:off x="4571999" y="3985590"/>
            <a:ext cx="2017643" cy="113306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632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10D5A9-8205-2344-9D9B-5C09630954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30" t="28829" b="28649"/>
          <a:stretch/>
        </p:blipFill>
        <p:spPr>
          <a:xfrm>
            <a:off x="846168" y="191193"/>
            <a:ext cx="7241599" cy="6179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520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10D5A9-8205-2344-9D9B-5C09630954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30" t="28829" b="28649"/>
          <a:stretch/>
        </p:blipFill>
        <p:spPr>
          <a:xfrm>
            <a:off x="846168" y="191193"/>
            <a:ext cx="7241599" cy="617978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C8BD8AB-AB73-7241-9646-0C7CE69474A8}"/>
              </a:ext>
            </a:extLst>
          </p:cNvPr>
          <p:cNvSpPr/>
          <p:nvPr/>
        </p:nvSpPr>
        <p:spPr>
          <a:xfrm>
            <a:off x="1786359" y="4840356"/>
            <a:ext cx="6301408" cy="153062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365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10D5A9-8205-2344-9D9B-5C09630954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30" t="28829" b="28649"/>
          <a:stretch/>
        </p:blipFill>
        <p:spPr>
          <a:xfrm>
            <a:off x="846168" y="191193"/>
            <a:ext cx="7241599" cy="617978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C8BD8AB-AB73-7241-9646-0C7CE69474A8}"/>
              </a:ext>
            </a:extLst>
          </p:cNvPr>
          <p:cNvSpPr/>
          <p:nvPr/>
        </p:nvSpPr>
        <p:spPr>
          <a:xfrm>
            <a:off x="1786359" y="4840356"/>
            <a:ext cx="6301408" cy="153062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F84878D-DE28-9D41-A38C-B410C55244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661" y="1073426"/>
            <a:ext cx="8256677" cy="3316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877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10D5A9-8205-2344-9D9B-5C09630954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30" t="28829" b="28649"/>
          <a:stretch/>
        </p:blipFill>
        <p:spPr>
          <a:xfrm>
            <a:off x="846168" y="191193"/>
            <a:ext cx="7241599" cy="617978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631D6D6-EAC0-174E-8E2B-E0C81A94FB43}"/>
              </a:ext>
            </a:extLst>
          </p:cNvPr>
          <p:cNvSpPr/>
          <p:nvPr/>
        </p:nvSpPr>
        <p:spPr>
          <a:xfrm>
            <a:off x="675861" y="191192"/>
            <a:ext cx="7573617" cy="451995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403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title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9295" y="343113"/>
            <a:ext cx="9944328" cy="6126416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2749176" y="2405530"/>
            <a:ext cx="1015999" cy="522942"/>
          </a:xfrm>
          <a:prstGeom prst="ellipse">
            <a:avLst/>
          </a:prstGeom>
          <a:noFill/>
          <a:ln w="57150" cmpd="sng">
            <a:solidFill>
              <a:srgbClr val="FF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809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5181</TotalTime>
  <Words>61</Words>
  <Application>Microsoft Macintosh PowerPoint</Application>
  <PresentationFormat>On-screen Show (4:3)</PresentationFormat>
  <Paragraphs>18</Paragraphs>
  <Slides>19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Bembo</vt:lpstr>
      <vt:lpstr>Bodoni 72 Smallcaps Book</vt:lpstr>
      <vt:lpstr>Calibri</vt:lpstr>
      <vt:lpstr>Calibri Light</vt:lpstr>
      <vt:lpstr>Office Theme</vt:lpstr>
      <vt:lpstr>Introduction to Acoustic Telemetry Data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Acoustic Telemetry Data Analysis</dc:title>
  <dc:creator>Jake Brownscombe</dc:creator>
  <cp:lastModifiedBy>Jake Brownscombe</cp:lastModifiedBy>
  <cp:revision>9</cp:revision>
  <dcterms:created xsi:type="dcterms:W3CDTF">2019-09-19T21:49:57Z</dcterms:created>
  <dcterms:modified xsi:type="dcterms:W3CDTF">2019-09-26T18:51:35Z</dcterms:modified>
</cp:coreProperties>
</file>

<file path=docProps/thumbnail.jpeg>
</file>